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3716000" cy="2438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680">
          <p15:clr>
            <a:srgbClr val="747775"/>
          </p15:clr>
        </p15:guide>
        <p15:guide id="2" pos="43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1962" y="108"/>
      </p:cViewPr>
      <p:guideLst>
        <p:guide orient="horz" pos="768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919" y="685800"/>
            <a:ext cx="1928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911da1c27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911da1c27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11da1c277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11da1c277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67563" y="3529837"/>
            <a:ext cx="12780900" cy="9731400"/>
          </a:xfrm>
          <a:prstGeom prst="rect">
            <a:avLst/>
          </a:prstGeom>
        </p:spPr>
        <p:txBody>
          <a:bodyPr spcFirstLastPara="1" wrap="square" lIns="243825" tIns="243825" rIns="243825" bIns="2438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800"/>
              <a:buNone/>
              <a:defRPr sz="13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7550" y="13435852"/>
            <a:ext cx="12780900" cy="37575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67550" y="5243852"/>
            <a:ext cx="12780900" cy="9309000"/>
          </a:xfrm>
          <a:prstGeom prst="rect">
            <a:avLst/>
          </a:prstGeom>
        </p:spPr>
        <p:txBody>
          <a:bodyPr spcFirstLastPara="1" wrap="square" lIns="243825" tIns="243825" rIns="243825" bIns="2438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67550" y="14943881"/>
            <a:ext cx="12780900" cy="61665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marL="457200" lvl="0" indent="-533400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marL="914400" lvl="1" indent="-46355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marL="1371600" lvl="2" indent="-46355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marL="1828800" lvl="3" indent="-46355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marL="2286000" lvl="4" indent="-46355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marL="2743200" lvl="5" indent="-46355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marL="3200400" lvl="6" indent="-46355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marL="3657600" lvl="7" indent="-463550" algn="ctr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marL="4114800" lvl="8" indent="-463550" algn="ctr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67550" y="10196622"/>
            <a:ext cx="12780900" cy="39909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1pPr>
            <a:lvl2pPr lvl="1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2pPr>
            <a:lvl3pPr lvl="2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3pPr>
            <a:lvl4pPr lvl="3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4pPr>
            <a:lvl5pPr lvl="4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5pPr>
            <a:lvl6pPr lvl="5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6pPr>
            <a:lvl7pPr lvl="6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7pPr>
            <a:lvl8pPr lvl="7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8pPr>
            <a:lvl9pPr lvl="8" algn="ctr"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67550" y="2109748"/>
            <a:ext cx="12780900" cy="27147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67550" y="5463585"/>
            <a:ext cx="12780900" cy="161964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marL="457200" lvl="0" indent="-533400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marL="914400" lvl="1" indent="-46355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marL="1371600" lvl="2" indent="-46355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marL="1828800" lvl="3" indent="-46355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marL="2286000" lvl="4" indent="-46355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marL="2743200" lvl="5" indent="-46355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marL="3200400" lvl="6" indent="-46355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marL="3657600" lvl="7" indent="-46355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marL="4114800" lvl="8" indent="-46355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67550" y="2109748"/>
            <a:ext cx="12780900" cy="27147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67550" y="5463585"/>
            <a:ext cx="6000000" cy="161964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marL="457200" lvl="0" indent="-46355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marL="914400" lvl="1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marL="1371600" lvl="2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marL="1828800" lvl="3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248600" y="5463585"/>
            <a:ext cx="6000000" cy="161964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marL="457200" lvl="0" indent="-463550"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marL="914400" lvl="1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marL="1371600" lvl="2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marL="1828800" lvl="3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67550" y="2109748"/>
            <a:ext cx="12780900" cy="27147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67550" y="2633956"/>
            <a:ext cx="4212300" cy="3582900"/>
          </a:xfrm>
          <a:prstGeom prst="rect">
            <a:avLst/>
          </a:prstGeom>
        </p:spPr>
        <p:txBody>
          <a:bodyPr spcFirstLastPara="1" wrap="square" lIns="243825" tIns="243825" rIns="243825" bIns="2438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67550" y="6587733"/>
            <a:ext cx="4212300" cy="150717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1pPr>
            <a:lvl2pPr marL="914400" lvl="1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marL="1371600" lvl="2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marL="1828800" lvl="3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35375" y="2134044"/>
            <a:ext cx="9552000" cy="193929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58000" y="-593"/>
            <a:ext cx="6858000" cy="2438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98250" y="5846163"/>
            <a:ext cx="6067500" cy="7027200"/>
          </a:xfrm>
          <a:prstGeom prst="rect">
            <a:avLst/>
          </a:prstGeom>
        </p:spPr>
        <p:txBody>
          <a:bodyPr spcFirstLastPara="1" wrap="square" lIns="243825" tIns="243825" rIns="243825" bIns="2438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98250" y="13288652"/>
            <a:ext cx="6067500" cy="5854800"/>
          </a:xfrm>
          <a:prstGeom prst="rect">
            <a:avLst/>
          </a:prstGeom>
        </p:spPr>
        <p:txBody>
          <a:bodyPr spcFirstLastPara="1" wrap="square" lIns="243825" tIns="243825" rIns="243825" bIns="2438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409250" y="3432652"/>
            <a:ext cx="5755500" cy="175173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marL="457200" lvl="0" indent="-533400"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marL="914400" lvl="1" indent="-46355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marL="1371600" lvl="2" indent="-46355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marL="1828800" lvl="3" indent="-46355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marL="2286000" lvl="4" indent="-46355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marL="2743200" lvl="5" indent="-46355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marL="3200400" lvl="6" indent="-46355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marL="3657600" lvl="7" indent="-463550"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marL="4114800" lvl="8" indent="-463550"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67550" y="20056059"/>
            <a:ext cx="8997900" cy="28686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67550" y="2109748"/>
            <a:ext cx="12780900" cy="27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7550" y="5463585"/>
            <a:ext cx="12780900" cy="161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rmAutofit/>
          </a:bodyPr>
          <a:lstStyle>
            <a:lvl1pPr marL="457200" lvl="0" indent="-533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Char char="●"/>
              <a:defRPr sz="4800">
                <a:solidFill>
                  <a:schemeClr val="dk2"/>
                </a:solidFill>
              </a:defRPr>
            </a:lvl1pPr>
            <a:lvl2pPr marL="914400" lvl="1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2pPr>
            <a:lvl3pPr marL="1371600" lvl="2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3pPr>
            <a:lvl4pPr marL="1828800" lvl="3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4pPr>
            <a:lvl5pPr marL="2286000" lvl="4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5pPr>
            <a:lvl6pPr marL="2743200" lvl="5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6pPr>
            <a:lvl7pPr marL="3200400" lvl="6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7pPr>
            <a:lvl8pPr marL="3657600" lvl="7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○"/>
              <a:defRPr sz="3700">
                <a:solidFill>
                  <a:schemeClr val="dk2"/>
                </a:solidFill>
              </a:defRPr>
            </a:lvl8pPr>
            <a:lvl9pPr marL="4114800" lvl="8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■"/>
              <a:defRPr sz="3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708687" y="22107102"/>
            <a:ext cx="823200" cy="18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 algn="r">
              <a:buNone/>
              <a:defRPr sz="2600">
                <a:solidFill>
                  <a:schemeClr val="dk2"/>
                </a:solidFill>
              </a:defRPr>
            </a:lvl1pPr>
            <a:lvl2pPr lvl="1" algn="r">
              <a:buNone/>
              <a:defRPr sz="2600">
                <a:solidFill>
                  <a:schemeClr val="dk2"/>
                </a:solidFill>
              </a:defRPr>
            </a:lvl2pPr>
            <a:lvl3pPr lvl="2" algn="r">
              <a:buNone/>
              <a:defRPr sz="2600">
                <a:solidFill>
                  <a:schemeClr val="dk2"/>
                </a:solidFill>
              </a:defRPr>
            </a:lvl3pPr>
            <a:lvl4pPr lvl="3" algn="r">
              <a:buNone/>
              <a:defRPr sz="2600">
                <a:solidFill>
                  <a:schemeClr val="dk2"/>
                </a:solidFill>
              </a:defRPr>
            </a:lvl4pPr>
            <a:lvl5pPr lvl="4" algn="r">
              <a:buNone/>
              <a:defRPr sz="2600">
                <a:solidFill>
                  <a:schemeClr val="dk2"/>
                </a:solidFill>
              </a:defRPr>
            </a:lvl5pPr>
            <a:lvl6pPr lvl="5" algn="r">
              <a:buNone/>
              <a:defRPr sz="2600">
                <a:solidFill>
                  <a:schemeClr val="dk2"/>
                </a:solidFill>
              </a:defRPr>
            </a:lvl6pPr>
            <a:lvl7pPr lvl="6" algn="r">
              <a:buNone/>
              <a:defRPr sz="2600">
                <a:solidFill>
                  <a:schemeClr val="dk2"/>
                </a:solidFill>
              </a:defRPr>
            </a:lvl7pPr>
            <a:lvl8pPr lvl="7" algn="r">
              <a:buNone/>
              <a:defRPr sz="2600">
                <a:solidFill>
                  <a:schemeClr val="dk2"/>
                </a:solidFill>
              </a:defRPr>
            </a:lvl8pPr>
            <a:lvl9pPr lvl="8" algn="r">
              <a:buNone/>
              <a:defRPr sz="26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3716000" cy="243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57200" y="20535900"/>
            <a:ext cx="12001500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 b="1" dirty="0">
                <a:solidFill>
                  <a:srgbClr val="38761D"/>
                </a:solidFill>
              </a:rPr>
              <a:t>DÍA: 7 </a:t>
            </a:r>
            <a:r>
              <a:rPr lang="es-CL" sz="6000" b="1" dirty="0">
                <a:solidFill>
                  <a:srgbClr val="38761D"/>
                </a:solidFill>
              </a:rPr>
              <a:t>de diciembre de2023</a:t>
            </a:r>
            <a:endParaRPr sz="6000" b="1" dirty="0">
              <a:solidFill>
                <a:srgbClr val="38761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 b="1" dirty="0">
                <a:solidFill>
                  <a:srgbClr val="38761D"/>
                </a:solidFill>
              </a:rPr>
              <a:t>HORA: 11</a:t>
            </a:r>
            <a:r>
              <a:rPr lang="es-CL" sz="6000" b="1" dirty="0">
                <a:solidFill>
                  <a:srgbClr val="38761D"/>
                </a:solidFill>
              </a:rPr>
              <a:t>AM</a:t>
            </a:r>
            <a:endParaRPr sz="6000" b="1" dirty="0">
              <a:solidFill>
                <a:srgbClr val="38761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 b="1" dirty="0">
                <a:solidFill>
                  <a:srgbClr val="38761D"/>
                </a:solidFill>
              </a:rPr>
              <a:t>LUGAR: </a:t>
            </a:r>
            <a:r>
              <a:rPr lang="es-CL" sz="6000" b="1" dirty="0">
                <a:solidFill>
                  <a:srgbClr val="38761D"/>
                </a:solidFill>
              </a:rPr>
              <a:t>Sección Media </a:t>
            </a:r>
            <a:endParaRPr sz="6000" b="1" dirty="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3716000" cy="243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457200" y="20535900"/>
            <a:ext cx="12001500" cy="313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 b="1" dirty="0">
                <a:solidFill>
                  <a:srgbClr val="674EA7"/>
                </a:solidFill>
              </a:rPr>
              <a:t>DÍA:   7 </a:t>
            </a:r>
            <a:r>
              <a:rPr lang="es-CL" sz="6000" b="1" dirty="0">
                <a:solidFill>
                  <a:srgbClr val="674EA7"/>
                </a:solidFill>
              </a:rPr>
              <a:t>de diciembre de 2023</a:t>
            </a:r>
            <a:endParaRPr sz="6000" b="1" dirty="0">
              <a:solidFill>
                <a:srgbClr val="674EA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 b="1" dirty="0">
                <a:solidFill>
                  <a:srgbClr val="674EA7"/>
                </a:solidFill>
              </a:rPr>
              <a:t>HORA:  11 </a:t>
            </a:r>
            <a:r>
              <a:rPr lang="es-CL" sz="6000" b="1" dirty="0">
                <a:solidFill>
                  <a:srgbClr val="674EA7"/>
                </a:solidFill>
              </a:rPr>
              <a:t>AM</a:t>
            </a:r>
            <a:endParaRPr sz="6000" b="1" dirty="0">
              <a:solidFill>
                <a:srgbClr val="674EA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 b="1" dirty="0">
                <a:solidFill>
                  <a:srgbClr val="674EA7"/>
                </a:solidFill>
              </a:rPr>
              <a:t>LUGAR</a:t>
            </a:r>
            <a:r>
              <a:rPr lang="es" sz="7200" b="1" dirty="0">
                <a:solidFill>
                  <a:srgbClr val="674EA7"/>
                </a:solidFill>
              </a:rPr>
              <a:t>:</a:t>
            </a:r>
            <a:r>
              <a:rPr lang="es-CL" sz="7200" b="1" dirty="0">
                <a:solidFill>
                  <a:srgbClr val="674EA7"/>
                </a:solidFill>
              </a:rPr>
              <a:t>Sección Media </a:t>
            </a:r>
            <a:endParaRPr sz="7200" b="1" dirty="0">
              <a:solidFill>
                <a:srgbClr val="674EA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Personalizado</PresentationFormat>
  <Paragraphs>6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Rossana Ponce</dc:creator>
  <cp:lastModifiedBy>Rossana Ponce</cp:lastModifiedBy>
  <cp:revision>1</cp:revision>
  <dcterms:modified xsi:type="dcterms:W3CDTF">2023-11-22T14:35:50Z</dcterms:modified>
</cp:coreProperties>
</file>